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9"/>
  </p:notesMasterIdLst>
  <p:handoutMasterIdLst>
    <p:handoutMasterId r:id="rId90"/>
  </p:handoutMasterIdLst>
  <p:sldIdLst>
    <p:sldId id="267" r:id="rId3"/>
    <p:sldId id="270" r:id="rId4"/>
    <p:sldId id="366" r:id="rId5"/>
    <p:sldId id="268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19" r:id="rId59"/>
    <p:sldId id="420" r:id="rId60"/>
    <p:sldId id="421" r:id="rId61"/>
    <p:sldId id="422" r:id="rId62"/>
    <p:sldId id="423" r:id="rId63"/>
    <p:sldId id="424" r:id="rId64"/>
    <p:sldId id="425" r:id="rId65"/>
    <p:sldId id="426" r:id="rId66"/>
    <p:sldId id="427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5" r:id="rId75"/>
    <p:sldId id="436" r:id="rId76"/>
    <p:sldId id="437" r:id="rId77"/>
    <p:sldId id="438" r:id="rId78"/>
    <p:sldId id="439" r:id="rId79"/>
    <p:sldId id="440" r:id="rId80"/>
    <p:sldId id="441" r:id="rId81"/>
    <p:sldId id="442" r:id="rId82"/>
    <p:sldId id="443" r:id="rId83"/>
    <p:sldId id="444" r:id="rId84"/>
    <p:sldId id="445" r:id="rId85"/>
    <p:sldId id="446" r:id="rId86"/>
    <p:sldId id="448" r:id="rId87"/>
    <p:sldId id="447" r:id="rId8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446"/>
    <a:srgbClr val="C1F878"/>
    <a:srgbClr val="EE3A94"/>
    <a:srgbClr val="F159A5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0" autoAdjust="0"/>
    <p:restoredTop sz="94660"/>
  </p:normalViewPr>
  <p:slideViewPr>
    <p:cSldViewPr showGuides="1">
      <p:cViewPr varScale="1">
        <p:scale>
          <a:sx n="127" d="100"/>
          <a:sy n="127" d="100"/>
        </p:scale>
        <p:origin x="906" y="120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52361"/>
            <a:ext cx="9144000" cy="773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4/7/2021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4/7/2021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4/7/2021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4/7/2021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4/7/2021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0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4YUJy-otDs" TargetMode="External"/><Relationship Id="rId2" Type="http://schemas.openxmlformats.org/officeDocument/2006/relationships/hyperlink" Target="https://www.youtube.com/watch?v=XaxCliRtBJg" TargetMode="Externa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309968"/>
            <a:ext cx="9144000" cy="1464673"/>
          </a:xfrm>
        </p:spPr>
        <p:txBody>
          <a:bodyPr/>
          <a:lstStyle/>
          <a:p>
            <a:pPr lvl="0"/>
            <a:r>
              <a:rPr lang="ko-KR" altLang="en-US" sz="8000" dirty="0"/>
              <a:t>유니티 교과서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18673" y="388985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개정 </a:t>
            </a:r>
            <a:r>
              <a:rPr lang="en-US" altLang="ko-KR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돋움체_Pro Medium" pitchFamily="18" charset="-127"/>
                <a:ea typeface="KoPub돋움체_Pro Medium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225425" lvl="1" indent="-225425">
              <a:spcBef>
                <a:spcPts val="600"/>
              </a:spcBef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   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생각한다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796" y="1816004"/>
            <a:ext cx="576426" cy="26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그룹 5"/>
          <p:cNvGrpSpPr/>
          <p:nvPr/>
        </p:nvGrpSpPr>
        <p:grpSpPr>
          <a:xfrm>
            <a:off x="597117" y="2219253"/>
            <a:ext cx="8295408" cy="336350"/>
            <a:chOff x="597117" y="3035043"/>
            <a:chExt cx="8295408" cy="336350"/>
          </a:xfrm>
        </p:grpSpPr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스크립트를 작성하는 흐름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2622502"/>
            <a:ext cx="70104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장에서 만들 스크립트는 ‘자동차 컨트롤러’와 ‘게임 씬 감독’임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두 가지 스크립트만 만들면‘자동차 멈추기 게임’에서 움직임을 표현할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스크립트를 만드는 흐름을 생각한다</a:t>
            </a:r>
            <a:endParaRPr lang="en-US" altLang="ko-KR" b="1" dirty="0">
              <a:solidFill>
                <a:srgbClr val="DA9446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스와이프하면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달리다가 서서히 감속해서 정지함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달리는 거리가 변하도록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en-US" altLang="ko-KR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를 갱신할 수 있는 감독</a:t>
            </a:r>
            <a:endParaRPr lang="en-US" altLang="ko-KR" b="1" dirty="0">
              <a:solidFill>
                <a:srgbClr val="DA9446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‘자동차’와 ‘깃발’의 좌표를 알아내고 둘 사이의 거리를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표시함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장에서 만든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룰렛과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자동차는 겉모습은 달라도 만드는 순서는 같음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움직이는 오브젝트를 만드는 방법은 항상 같으므로 반복해서 연습하고 흐름을 기억하자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이번에 만드는 게임은 움직이는 오브젝트와 함께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 사용함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작성 순서도 움직이는 오브젝트와 마찬가지로 항상 같으므로 꼭 기억해 두자</a:t>
            </a:r>
            <a:endParaRPr lang="ko-KR" altLang="en-US" dirty="0">
              <a:solidFill>
                <a:srgbClr val="DA94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제작하는 흐름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296" y="2115704"/>
            <a:ext cx="7814107" cy="430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329" y="1779804"/>
            <a:ext cx="79533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허브를 실행할 때 표시되는 화면에서 새로 생성을 클릭하거나 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New Project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선택해 프로젝트 설정 화면을 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이름을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SwipeCar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입력하고 템플릿을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저장 위치를 지정하고 생성을 클릭함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지정한 폴더에 프로젝트가 만들어지고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에디터가 실행됨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371393"/>
            <a:ext cx="2280763" cy="59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5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리소스 추가하기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79629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리소스의 형식과 역할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5784772" cy="240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5"/>
          <p:cNvGrpSpPr/>
          <p:nvPr/>
        </p:nvGrpSpPr>
        <p:grpSpPr>
          <a:xfrm>
            <a:off x="597117" y="4408319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</a:t>
              </a: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4696354"/>
            <a:ext cx="534670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스마트폰용으로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Build Settings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Switch 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빌드하려면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Android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화면 크기 설정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탭을 클릭하고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왼쪽 위에 있는 화면 크기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(Free Aspect)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목록을 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대상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화면 크기에 맞는 크기를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책에서는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iPhone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X/XS 2436×1125 Landscape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씬 저장하기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Save As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선택하고 씬 이름을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저장함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씬 아이콘이 나타남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8290" y="2449681"/>
            <a:ext cx="2121142" cy="26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5"/>
          <p:cNvGrpSpPr/>
          <p:nvPr/>
        </p:nvGrpSpPr>
        <p:grpSpPr>
          <a:xfrm>
            <a:off x="597117" y="279532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4-9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씬까지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만든 상태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1903" y="3074378"/>
            <a:ext cx="7100477" cy="265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1758397"/>
            <a:ext cx="78867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770825"/>
            <a:ext cx="9144000" cy="1464673"/>
          </a:xfrm>
        </p:spPr>
        <p:txBody>
          <a:bodyPr/>
          <a:lstStyle/>
          <a:p>
            <a:pPr lvl="0"/>
            <a:r>
              <a:rPr lang="en-US" altLang="ko-KR" dirty="0"/>
              <a:t>UI</a:t>
            </a:r>
            <a:r>
              <a:rPr lang="ko-KR" altLang="en-US" dirty="0"/>
              <a:t>와 감독 오브젝트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 배치하는 오브젝트는 지면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깃발임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스프라이트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배치 흐름은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장과 같으므로 빠르게 진행함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(2D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게임에서는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배치된 이미지를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스프라이트라고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  <p:grpSp>
        <p:nvGrpSpPr>
          <p:cNvPr id="5" name="그룹 5"/>
          <p:cNvGrpSpPr/>
          <p:nvPr/>
        </p:nvGrpSpPr>
        <p:grpSpPr>
          <a:xfrm>
            <a:off x="597117" y="268010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지면을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910537"/>
            <a:ext cx="6781493" cy="3755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위치와 크기를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조절함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지면의 위치와 크기 변경하기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10577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4-12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자동차 추가하기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046432"/>
            <a:ext cx="5414678" cy="448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자동차 위치 변경하기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1248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깃발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5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깃발을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추가하고 위치 조정하기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7306157" cy="4545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배경색 변경하기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배경색은 카메라 오브젝트의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바꿀 수 있음</a:t>
            </a:r>
          </a:p>
        </p:txBody>
      </p:sp>
      <p:grpSp>
        <p:nvGrpSpPr>
          <p:cNvPr id="4" name="그룹 5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배경색 지정하기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7972425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 배치하기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배경색 변경하기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에디터의 실행 도구를 클릭해 게임을 실행하고 결과를 확인함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오브젝트가 설정한 대로 배치되고 배경색도 반영되었을 것임</a:t>
            </a:r>
          </a:p>
        </p:txBody>
      </p:sp>
      <p:grpSp>
        <p:nvGrpSpPr>
          <p:cNvPr id="4" name="그룹 5"/>
          <p:cNvGrpSpPr/>
          <p:nvPr/>
        </p:nvGrpSpPr>
        <p:grpSpPr>
          <a:xfrm>
            <a:off x="597117" y="239207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실행하기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80109"/>
            <a:ext cx="795337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13129"/>
            <a:ext cx="79248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자동차를 움직이려면 자동차를 움직이는 방법을 쓴 대본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컨트롤러 스크립트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필요함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‘움직이는 오브젝트를 만드는 방법’대로 자동차 대본을 작성해서 자동차 오브젝트에 적용해 보자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667591"/>
            <a:ext cx="7513264" cy="156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5"/>
          <p:cNvGrpSpPr/>
          <p:nvPr/>
        </p:nvGrpSpPr>
        <p:grpSpPr>
          <a:xfrm>
            <a:off x="597117" y="4302397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실행하기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4581140"/>
            <a:ext cx="4530431" cy="204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‘클릭하면 자동차가 달리다가 서서히 멈추는’ 스크립트를 작성해 보자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누르고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선택해 스크립트 파일을 작성함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파일명은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변경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4476" y="3028964"/>
            <a:ext cx="2866240" cy="3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403615" y="1297541"/>
            <a:ext cx="9144000" cy="1464673"/>
          </a:xfrm>
        </p:spPr>
        <p:txBody>
          <a:bodyPr/>
          <a:lstStyle/>
          <a:p>
            <a:pPr lvl="0" algn="l"/>
            <a:r>
              <a:rPr lang="en-US" altLang="ko-KR" sz="3200" dirty="0">
                <a:solidFill>
                  <a:schemeClr val="tx1"/>
                </a:solidFill>
              </a:rPr>
              <a:t>4</a:t>
            </a:r>
            <a:r>
              <a:rPr lang="ko-KR" altLang="en-US" sz="3200" dirty="0">
                <a:solidFill>
                  <a:schemeClr val="tx1"/>
                </a:solidFill>
              </a:rPr>
              <a:t>장 </a:t>
            </a:r>
            <a:r>
              <a:rPr lang="en-US" altLang="ko-KR" sz="3200" dirty="0">
                <a:solidFill>
                  <a:schemeClr val="tx1"/>
                </a:solidFill>
              </a:rPr>
              <a:t>UI</a:t>
            </a:r>
            <a:r>
              <a:rPr lang="ko-KR" altLang="en-US" sz="3200" dirty="0">
                <a:solidFill>
                  <a:schemeClr val="tx1"/>
                </a:solidFill>
              </a:rPr>
              <a:t>와 감독 오브젝트</a:t>
            </a:r>
            <a:br>
              <a:rPr lang="en-US" altLang="ko-KR" sz="3200" dirty="0"/>
            </a:br>
            <a:br>
              <a:rPr lang="en-US" altLang="ko-KR" sz="3200" dirty="0"/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4.1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게임 설계하기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4.2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프로젝트와 씬 만들기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4.3  </a:t>
            </a:r>
            <a:r>
              <a:rPr lang="ko-KR" altLang="en-US" sz="2400" b="0" dirty="0" err="1">
                <a:latin typeface="KoPub돋움체_Pro Medium" pitchFamily="18" charset="-127"/>
                <a:ea typeface="KoPub돋움체_Pro Medium" pitchFamily="18" charset="-127"/>
              </a:rPr>
              <a:t>씬에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 오브젝트 배치하기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4.4  </a:t>
            </a:r>
            <a:r>
              <a:rPr lang="ko-KR" altLang="en-US" sz="2400" b="0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 자동차 움직이기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4.5  UI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표시하기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4.6  UI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를 갱신하는 감독 만들기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4.7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 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4.8  </a:t>
            </a:r>
            <a:r>
              <a:rPr lang="ko-KR" altLang="en-US" sz="2400" b="0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ko-KR" sz="2400" b="0" dirty="0">
              <a:solidFill>
                <a:schemeClr val="tx1">
                  <a:lumMod val="50000"/>
                </a:schemeClr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더블클릭하고 스크립트를 다음과 같이 작성함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77571"/>
            <a:ext cx="6003328" cy="463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속도는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speed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변수로 관리함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시작할 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speed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이므로 자동차가 움직이지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클릭하면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speed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값이 설정되어 자동차가 움직이기 시작함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279532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자동차 이동 알고리즘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83358"/>
            <a:ext cx="80772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이동에는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Translate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speed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설정한 속도로 자동차가 달림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Translate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게임 오브젝트를 현재 좌표에서 인수 값만큼 이동시키는 메서드임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인수가 현재 좌표 값을 직접 나타내는 것은 아님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현재 좌표의 상대적인 이동 값을 나타냄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37139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4-19 Translate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움직임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659428"/>
            <a:ext cx="3612620" cy="300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자동차 오브젝트에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4-20 car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스크립트 적용하기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046432"/>
            <a:ext cx="7153512" cy="428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자동차 오브젝트에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실행하기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721" y="2046432"/>
            <a:ext cx="702945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거리가 바뀌도록 수정함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여기서는 마우스 드래그 동작을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동작으로 생각함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(=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드래그 길이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따라 자동차 이동 거리를 바꾸려면 스와이프 길이를 자동차의 초기 속도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코드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4-1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18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설정하는 것이 좋음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길이가 짧으면 처음 속도 값이 줄어 짧은 거리만 달리고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길이가 길면 처음 속도 값이 늘어 긴 거리를 달림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601821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4-22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스와이프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길이와 주행 거리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188" y="3892307"/>
            <a:ext cx="7066143" cy="258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길이는 클릭을 시작한 좌표와 클릭이 끝난 좌표를 알면 그 차이를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길이로 쓸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클릭을 시작한 지점과 종료한 지점은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GetMouseButtonUp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구할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각 지점의 마우스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Input.mousePosition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구하고 두 좌표의 차를 계산해서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 값을 구함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54421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스와이프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길이를 구하는 방법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793" y="3832249"/>
            <a:ext cx="5205954" cy="275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클릭을 감지하는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GetMouseButtonUp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터치스크린 조작에도 대응함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바꾸지 않고도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조작을 할 수 있음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길이를 구하는 처리를 스크립트에 구현함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더블클릭하고 스크립트를 다음과 같이 수정함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46432"/>
            <a:ext cx="79438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797242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기획하기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게임이 시작되면 화면 왼쪽 아래에 자동차가 표시됨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스와이프하면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자동차가 달리기 시작하다 점차 감속하면서 멈춤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길이를 조절해서 자동차 주행 거리를 바꿀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 오른쪽 아래에는 깃발이 표시되고 화면 가운데에는 자동차와 깃발 사이의 거리가 표시됨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7117" y="3323078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 4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장에서 만들 게임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605349"/>
            <a:ext cx="5597479" cy="295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클릭 시작 지점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끝나는 지점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GetMouseButtonUp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좌표를 검출함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시작 지점의 좌표를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startPos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대입하고 종료 지점의 좌표를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endPos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대입함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Input.mousePosition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GetMouseButtonUp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된 시점의 마우스 좌표가 들어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두 점 사이의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 방향 거리를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길이로 대입함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길이를 자동차 속도로 바꿈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길이에 따라 자동차 이동 거리 바꾸기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4-24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스와이프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길이에 따라 바뀌는 주행 거리 확인하기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1988825"/>
            <a:ext cx="76581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자동차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로컬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월드 좌표계란 오브젝트가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게임판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어디에 있는지를 나타냄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설정한 좌표는 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게임 오브젝트가 개별적으로 갖는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Translate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사용하면 이동 방향은 월드 좌표계가 아니라 로컬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계산됨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오브젝트가 회전하면 방향이 회전한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계산됨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오브젝트가 회전하면서 동시에 이동할 때는 조심해야 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78393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월드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좌표계와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로컬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좌표계</a:t>
              </a:r>
              <a:endParaRPr lang="ko-KR" altLang="en-US" sz="1200" b="1" dirty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4062677"/>
            <a:ext cx="6339859" cy="2137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00790"/>
            <a:ext cx="79629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설계 방침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게임의 상태나 진행 상황을 표시하는 것으로 사용자가 게임을 재미있게 할 수 있도록 돕는 역할을 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부품 라이브러리가 제공되어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설계를 간단히 할 수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부품 라이브러리를 사용해 자동차와 깃발 사이의 거리를 표시함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3025751"/>
            <a:ext cx="79057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거리 표시하기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4-26 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글자 작성하기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0200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거리 표시하기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설계 화면은 일반적인 게임 설계 화면보다 크기가 훨씬 크므로 추가한 글자가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보이지 않을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글자의 좌표 부근까지 시점이 이동해 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New Text’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라는 글자가 화면 중앙에 표시됨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설계 화면은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매우 크게 표시되지만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실제 크기는 게임 화면에 맞춰짐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실행해보면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화면에서 벗어나지 않음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3668720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 설계 화면과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설계 화면의 크기 차이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3978346"/>
            <a:ext cx="4107514" cy="25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거리 표시하기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4-28 Text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이름 바꾸기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79629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EventSystem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추가하면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Canvas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EventSystem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추가됨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EventSystem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은 사용자 입력과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부품을 중간에서 이어 주는 오브젝트로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사용할 때 반드시 필요함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EventSystem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사용하면 입력 할당이나 무효화 등 키와 마우스 설정을 변경할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거리 표시하기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다음으로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Distance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위치와 크기를 조정하자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거리 표시용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설정하기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737" y="2392074"/>
            <a:ext cx="7262862" cy="425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스크립트를 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Rect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Transform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에서는 부품의 좌표를 표시하는 데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아닌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Rect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에서는 위치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회전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크기를 변경할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Rect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에서는 위치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회전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크기는 물론 피벗과 앵커를 변경할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피벗은 회전 또는 확대나 축소를 할 때 쓰는 중심 좌표임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앵커는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리소스를 배치할 때 기준이 되는 위치를 지정함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거리 표시하기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글자를 배치할 때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Rect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Width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Height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값이 표시할 문장 크기보다 작으면 글자가 화면에 제대로 표시되지 않으므로 주의함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글자 크기와 표시 방법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550" y="2622502"/>
            <a:ext cx="79629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4.5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거리 표시하기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4-31 UI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배치 결과 확인하기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313" y="2013960"/>
            <a:ext cx="79533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58397"/>
            <a:ext cx="795337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글자를 배치했지만 항상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New Text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표시하면 의미가 없음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New Text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부분에 자동차와 깃발 사이의 거리를 표시할 수 있도록 감독 스크립트를 작성함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위에 보이는 ‘자동차’와 ‘깃발’의 좌표를 조사해 두 좌표 사이의 거리를 계산함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계산한 거리를 방금 작성한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 표시함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3323078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감독 스크립트 역할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631874"/>
            <a:ext cx="3779941" cy="2906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우선 감독 스크립트를 작성해보자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누르고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선택한 후 스크립트 파일명을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바꿈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2711073"/>
            <a:ext cx="3006927" cy="31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이어서 작성한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GameDirector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더블클릭하고 스크립트를 다음과 같이 입력함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104039"/>
            <a:ext cx="7972425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스크립트에서 사용하려면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UnityEngine.UI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임포트해야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다룰 때 꼭 필요하므로 잊지 않도록 주의함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4904" y="1869257"/>
            <a:ext cx="79248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스크립트는 자동차와 깃발 위치를 조사하고 둘 사이의 거리를 계산한 후 계산한 거리를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표시함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자동차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UI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다뤄야 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8~10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자동차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대응하는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GameObject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 변수를 준비함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시점에서는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GameObject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형의 상자를 만들었을 뿐이므로 내용은 비어 있음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3380685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오브젝트 위치를 저장할 변수 선언하기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697811"/>
            <a:ext cx="6392513" cy="168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각 상자에 대응하는 오브젝트를 씬 안에서 찾아 넣어야 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씬 안에서 오브젝트를 찾을 수 있도록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Find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제공함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Find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오브젝트명을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인수로 전달하고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인수명이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게임 씬 안에 있으면 해당 오브젝트를 반환함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4-34 Find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움직임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297" y="3303630"/>
            <a:ext cx="5917872" cy="300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225425" lvl="1" indent="-225425">
              <a:spcBef>
                <a:spcPts val="600"/>
              </a:spcBef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   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4-1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게임 화면을 보면서 어떤 오브젝트가 필요한지 생각해 보자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1811397"/>
            <a:ext cx="526478" cy="23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5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화면에 놓일 오브젝트 나열하기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2737716"/>
            <a:ext cx="6146800" cy="176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찾아낸 자동차와 깃발 오브젝트 각각의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car.transform.position.x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flag.transform.position.x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구함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(21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distance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Text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구한 거리를 대입함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21~22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줄의 스크립트는 지금 단계에서는 암호처럼 느껴질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두 줄의 의미를 이해하려면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컴포넌트를 이해해야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여기서는 자동차와 깃발 사이의 거리를 소수점 둘째 자리까지 표시하기 위해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ToString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서식 설정을 하는 부분만 이해하면 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ToString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은 값을 문자열로 변환하는 메서드임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인수에는 값을 표시할 형식을 지정할 수 있음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458973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ToString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으로 사용하는 서식 지정자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2737716"/>
            <a:ext cx="8001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감독 오브젝트에 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배우에게 대본을 넘겨야 비로소 처음 사용되듯이 스크립트도 오브젝트에 전달해야 사용됨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스크립트를 전달하는 오브젝트가 보이지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완전히 빈 오브젝트를 만들고 그 오브젝트로 스크립트를 전달하자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완전히 빈 오브젝트는 감독 스크립트를 전달하면서 감독 오브젝트로 변신해 감독 역할을 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감독 스크립트 적용하기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429000"/>
            <a:ext cx="4098077" cy="260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감독 오브젝트에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816004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 만들기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7368639" cy="354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감독 오브젝트에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오브젝트에 스크립트 적용하기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46432"/>
            <a:ext cx="7206207" cy="456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감독 오브젝트에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4-38 UI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자동차와 깃발 사이의 거리가 실시간으로 반영되는지 확인하기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818" y="2009959"/>
            <a:ext cx="8104279" cy="2744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2558" y="4753961"/>
            <a:ext cx="79343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오브젝트는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GameObject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라는 빈 상자에 설정 자료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추가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해서 기능을 늘릴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예를 들어 오브젝트를 물리적으로 움직이게 하려면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추가하고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소리를 내게 하려면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추가함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자체 기능을 늘리고 싶다면 스크립트 컴포넌트를 추가함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컨트롤러 스크립트나 감독 스크립트도 컴포넌트의 일종임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오브젝트의 좌표와 회전을 관리하는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컴포넌트가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플레이어 같은 것이라면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컴포넌트는 핸들처럼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회전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이동 같은 오브젝트의 움직임과 관련된 기능을 제공함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컴포넌트를 적용해 기능 추가하기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19995"/>
            <a:ext cx="5394380" cy="447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car.transform.position.x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살펴보자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이것은 자동차 오브젝트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(car)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적용한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컴포넌트에 있는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(position)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정보로 접근함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68940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4-40 Transform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 역할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02" y="2968144"/>
            <a:ext cx="3251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씀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쓰지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않는것은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안타깝게도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제외한 나머지 컴포넌트는 저렇게 쓰지 않음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273771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컴포넌트로 접근하는 방법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025751"/>
            <a:ext cx="5816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225425" lvl="1" indent="-225425">
              <a:spcBef>
                <a:spcPts val="600"/>
              </a:spcBef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   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자동차는 달리므로 움직이는 오브젝트고 깃발과 땅은 고정되어 있으므로 움직이는 오브젝트가 아님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자동차와 깃발 사이의 거리를 표시하는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표시 내용은 바뀌지만 표시 위치가 바뀌는 것은 아니므로 이 역시 움직이는 오브젝트가 아님</a:t>
            </a:r>
            <a:endParaRPr lang="ko-KR" altLang="en-US" dirty="0"/>
          </a:p>
        </p:txBody>
      </p:sp>
      <p:grpSp>
        <p:nvGrpSpPr>
          <p:cNvPr id="4" name="그룹 5"/>
          <p:cNvGrpSpPr/>
          <p:nvPr/>
        </p:nvGrpSpPr>
        <p:grpSpPr>
          <a:xfrm>
            <a:off x="597117" y="3313786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움직이는 오브젝트 고르기</a:t>
              </a: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1816004"/>
            <a:ext cx="569179" cy="24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1903" y="3601821"/>
            <a:ext cx="6551613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117" y="5445245"/>
            <a:ext cx="789622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컴포넌트에 접근하려면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씀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게임 오브젝트에 대해 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OO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주세요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!’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라고 부탁하면 해당되는 컴포넌트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돌려주는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원하면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&lt;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&gt;(), Text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원하면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&lt;Text&gt;()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라고 씀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31378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4-42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GetComponent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 컴포넌트 구하기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56" y="3659428"/>
            <a:ext cx="6815880" cy="198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이렇게 자주 사용하는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컴포넌트에는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&lt;Transform&gt;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간단한 서식인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transform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변수가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transform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곧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&lt;Transform&gt;()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인 것임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직접 만든 스크립트도 컴포넌트의 일종이므로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써서 구할 수 있음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Run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구현했다면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car.GetComponent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&lt;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&gt;().Run()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자동차 오브젝트에 적용한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Run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호출할 수 있음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3899148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4-43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GetComponent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접근하기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4235498"/>
            <a:ext cx="39751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4.6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갱신하는 감독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74390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사용하는 방법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컴포넌트로 효과음을 냄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써서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‘붕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~’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하는 효과음을 넣어 보자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낼 때는 다음 세 단계를 거침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2737716"/>
            <a:ext cx="78867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5011810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 적용하기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4-45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AudioSource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 적용하기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0867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 적용하기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4-45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AudioSource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 적용하기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80867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 설정하기</a:t>
            </a:r>
          </a:p>
        </p:txBody>
      </p:sp>
      <p:grpSp>
        <p:nvGrpSpPr>
          <p:cNvPr id="4" name="그룹 4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4-46 Audio Source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효과음 설정하기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0105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소리 재생하기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효과음을 재생하려면 스크립트에서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Play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호출해야 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car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오브젝트에 적용했으므로 적용된 스크립트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Play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호출해 보자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7117" y="2689401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스크립트에서 재생하기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4" y="2968144"/>
            <a:ext cx="3969527" cy="2885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소리 재생하기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있는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CarController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스크립트가 열리면 효과음을 내는 처리를 추가함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449681"/>
            <a:ext cx="79438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소리 재생하기</a:t>
            </a:r>
          </a:p>
        </p:txBody>
      </p:sp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1758397"/>
            <a:ext cx="8181975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225425" lvl="1" indent="-225425">
              <a:spcBef>
                <a:spcPts val="600"/>
              </a:spcBef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   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b="1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스크립트를 정한다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생성될 오브젝트를 찾음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 멈추기 게임에는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생성될 오브젝트가 없음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225425" lvl="1" indent="-225425">
              <a:spcBef>
                <a:spcPts val="600"/>
              </a:spcBef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773935"/>
            <a:ext cx="575271" cy="27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소리 재생하기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554" y="1700790"/>
            <a:ext cx="80581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소리 재생하기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스와이프하고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마우스 왼쪽 버튼에서 손가락이 떨어진 순간 효과음이 울리도록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 효과음을 재생하는 스크립트를 추가함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&lt;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&gt;()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구함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Play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실행해서 자동차를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스와이프한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순간 효과음이 울림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사용하면 효과음을 넣는 것도 간단함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4.7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자동차가 움직일 때 효과음 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사용할 수 있는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음원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파일의 형식과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확장자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음원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폭넓게 지원함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유니티에서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사용할 수 있는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음원</a:t>
              </a:r>
              <a:endParaRPr lang="ko-KR" altLang="en-US" sz="1200" b="1" dirty="0">
                <a:solidFill>
                  <a:srgbClr val="504B4B"/>
                </a:solidFill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4947800" cy="210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4.8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검증하려고 먼저 컴퓨터와 기기를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Bundle Identifier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com.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원하는이름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영문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).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swipeCar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형식으로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다른 것과 중복되지 않는 문자열을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있으면 체크를 해제함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설정했으면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클릭하고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프로젝트명을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SwipeCar_iOS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입력한 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클릭해 내보내기를 시작함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성공하면 자동으로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용 프로젝트 폴더가 열림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Unity-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iPhone.xcodeproj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열고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Signing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Team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선택해 기기에 넣어 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동작을 확인할 때 매너 모드면 소리가 나지 않으므로 매너 모드를 해제함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4.8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컴퓨터와 기기를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Package Name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com.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원하는이름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영문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).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swipeCar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형식으로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다른 것과 중복되지 않는 문자열을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있으면 체크를 해제함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설정했으면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And Run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프로젝트명을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SwipeCar_Android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저장 장소를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SwipeCar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폴더로 지정함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apk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파일 작성과 기기로 넣기를 시작함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동작을 확인할 때는 매너 모드면 소리가 나지 않으므로 매너 모드를 해제함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오브젝트에 오디오와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추가하기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주차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룰렛에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오디오와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추가해 보기 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AudioSource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룰렛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게임 오브젝트에 붙여 소리를 울리게 할 수 있고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Particle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붙여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룰렛이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반짝이도록 할 수 있도록 기능을 추가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97117" y="2449681"/>
            <a:ext cx="8295408" cy="336350"/>
            <a:chOff x="597117" y="3150257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150257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컴포넌트로 기능 추가하기</a:t>
              </a: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7117" y="3197436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2929611"/>
            <a:ext cx="7197054" cy="27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08211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1811A-2F9F-4083-B628-36BF631D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ko-KR" altLang="en-US" dirty="0"/>
              <a:t> 관련 유튜브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1158B-9D69-4633-B003-26C30EA4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UI </a:t>
            </a:r>
            <a:r>
              <a:rPr lang="ko-KR" altLang="en-US" dirty="0"/>
              <a:t>관련 유튜브 영상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https://www.youtube.com/watch?v=XaxCliRtBJg</a:t>
            </a:r>
            <a:r>
              <a:rPr lang="en-US" altLang="ko-KR" dirty="0"/>
              <a:t> (20m 27s)</a:t>
            </a:r>
            <a:endParaRPr lang="en-US" altLang="ko-KR" dirty="0">
              <a:hlinkClick r:id="rId3"/>
            </a:endParaRPr>
          </a:p>
          <a:p>
            <a:pPr lvl="1"/>
            <a:r>
              <a:rPr lang="en-US" altLang="ko-KR" dirty="0">
                <a:hlinkClick r:id="rId3"/>
              </a:rPr>
              <a:t>https://www.youtube.com/watch?v=k4YUJy-otDs</a:t>
            </a:r>
            <a:r>
              <a:rPr lang="en-US" altLang="ko-KR" dirty="0"/>
              <a:t> (29m 20s)</a:t>
            </a:r>
          </a:p>
        </p:txBody>
      </p:sp>
    </p:spTree>
    <p:extLst>
      <p:ext uri="{BB962C8B-B14F-4D97-AF65-F5344CB8AC3E}">
        <p14:creationId xmlns:p14="http://schemas.microsoft.com/office/powerpoint/2010/main" val="238055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marL="225425" lvl="1" indent="-225425">
              <a:spcBef>
                <a:spcPts val="600"/>
              </a:spcBef>
              <a:buNone/>
            </a:pP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               </a:t>
            </a:r>
            <a:r>
              <a:rPr lang="en-US" altLang="ko-KR" b="1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게임에서도 플레이를 차질 없이 진행하려면 감독 스크립트가 필요함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감독 스크립트는 게임 전체를 관장하며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다시 그리거나 게임 종료를 판정함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자동차와 깃발 사이의 거리를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표시해야하므로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감독 스크립트를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작성해야함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816004"/>
            <a:ext cx="563962" cy="26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5"/>
          <p:cNvGrpSpPr/>
          <p:nvPr/>
        </p:nvGrpSpPr>
        <p:grpSpPr>
          <a:xfrm>
            <a:off x="597117" y="3380685"/>
            <a:ext cx="8295408" cy="336350"/>
            <a:chOff x="597117" y="3035043"/>
            <a:chExt cx="8295408" cy="336350"/>
          </a:xfrm>
        </p:grpSpPr>
        <p:sp>
          <p:nvSpPr>
            <p:cNvPr id="13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감독 스크립트 역할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0" y="3740799"/>
            <a:ext cx="79629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3030</Words>
  <Application>Microsoft Office PowerPoint</Application>
  <PresentationFormat>화면 슬라이드 쇼(4:3)</PresentationFormat>
  <Paragraphs>414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유니티 교과서</vt:lpstr>
      <vt:lpstr>UI와 감독 오브젝트</vt:lpstr>
      <vt:lpstr>4장 UI와 감독 오브젝트  4.1  게임 설계하기  4.2  프로젝트와 씬 만들기  4.3  씬에 오브젝트 배치하기  4.4  스와이프로 자동차 움직이기  4.5  UI 표시하기  4.6  UI를 갱신하는 감독 만들기  4.7  자동차가 움직일 때 효과음 내기  4.8  스마트폰에서 움직여 보기</vt:lpstr>
      <vt:lpstr>4.1 게임 설계하기</vt:lpstr>
      <vt:lpstr>4.1 게임 설계하기</vt:lpstr>
      <vt:lpstr>4.1 게임 설계하기</vt:lpstr>
      <vt:lpstr>4.1 게임 설계하기</vt:lpstr>
      <vt:lpstr>4.1 게임 설계하기</vt:lpstr>
      <vt:lpstr>4.1 게임 설계하기</vt:lpstr>
      <vt:lpstr>4.1 게임 설계하기</vt:lpstr>
      <vt:lpstr>4.1 게임 설계하기</vt:lpstr>
      <vt:lpstr>4.1 게임 설계하기</vt:lpstr>
      <vt:lpstr>4.2 프로젝트와 씬 만들기</vt:lpstr>
      <vt:lpstr>4.2 프로젝트와 씬 만들기</vt:lpstr>
      <vt:lpstr>4.2 프로젝트와 씬 만들기</vt:lpstr>
      <vt:lpstr>4.2 프로젝트와 씬 만들기</vt:lpstr>
      <vt:lpstr>4.2 프로젝트와 씬 만들기</vt:lpstr>
      <vt:lpstr>4.2 프로젝트와 씬 만들기</vt:lpstr>
      <vt:lpstr>4.3 씬에 오브젝트 배치하기</vt:lpstr>
      <vt:lpstr>4.3 씬에 오브젝트 배치하기</vt:lpstr>
      <vt:lpstr>4.3 씬에 오브젝트 배치하기</vt:lpstr>
      <vt:lpstr>4.3 씬에 오브젝트 배치하기</vt:lpstr>
      <vt:lpstr>4.3 씬에 오브젝트 배치하기</vt:lpstr>
      <vt:lpstr>4.3 씬에 오브젝트 배치하기</vt:lpstr>
      <vt:lpstr>4.3 씬에 오브젝트 배치하기</vt:lpstr>
      <vt:lpstr>4.3 씬에 오브젝트 배치하기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4.4 스와이프로 자동차 움직이기</vt:lpstr>
      <vt:lpstr>4.5 UI 표시하기</vt:lpstr>
      <vt:lpstr>4.5 UI 표시하기</vt:lpstr>
      <vt:lpstr>4.5 UI 표시하기</vt:lpstr>
      <vt:lpstr>4.5 UI 표시하기</vt:lpstr>
      <vt:lpstr>4.5 UI 표시하기</vt:lpstr>
      <vt:lpstr>4.5 UI 표시하기</vt:lpstr>
      <vt:lpstr>4.5 UI 표시하기</vt:lpstr>
      <vt:lpstr>4.5 UI 표시하기</vt:lpstr>
      <vt:lpstr>4.5 UI 표시하기</vt:lpstr>
      <vt:lpstr>4.5 UI 표시하기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4.6 UI를 갱신하는 감독 만들기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4.7 자동차가 움직일 때 효과음 내기</vt:lpstr>
      <vt:lpstr>4.8 스마트폰에서 움직여 보기</vt:lpstr>
      <vt:lpstr>4.8 스마트폰에서 움직여 보기</vt:lpstr>
      <vt:lpstr>과제 : 오브젝트에 오디오와 파티클 추가하기</vt:lpstr>
      <vt:lpstr>UI 관련 유튜브 영상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박상민</cp:lastModifiedBy>
  <cp:revision>489</cp:revision>
  <cp:lastPrinted>2016-08-10T06:58:55Z</cp:lastPrinted>
  <dcterms:created xsi:type="dcterms:W3CDTF">2013-04-05T19:58:06Z</dcterms:created>
  <dcterms:modified xsi:type="dcterms:W3CDTF">2021-04-07T03:15:04Z</dcterms:modified>
</cp:coreProperties>
</file>